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4"/>
  </p:sldMasterIdLst>
  <p:notesMasterIdLst>
    <p:notesMasterId r:id="rId14"/>
  </p:notesMasterIdLst>
  <p:handoutMasterIdLst>
    <p:handoutMasterId r:id="rId15"/>
  </p:handoutMasterIdLst>
  <p:sldIdLst>
    <p:sldId id="278" r:id="rId5"/>
    <p:sldId id="506" r:id="rId6"/>
    <p:sldId id="509" r:id="rId7"/>
    <p:sldId id="512" r:id="rId8"/>
    <p:sldId id="513" r:id="rId9"/>
    <p:sldId id="511" r:id="rId10"/>
    <p:sldId id="514" r:id="rId11"/>
    <p:sldId id="515" r:id="rId12"/>
    <p:sldId id="32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>
          <p15:clr>
            <a:srgbClr val="F26B43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63AA5B-4C7F-4A23-8660-614801043C93}" v="10" dt="2025-10-13T18:24:13.380"/>
  </p1510:revLst>
</p1510:revInfo>
</file>

<file path=ppt/tableStyles.xml><?xml version="1.0" encoding="utf-8"?>
<a:tblStyleLst xmlns:a="http://schemas.openxmlformats.org/drawingml/2006/main" def="{72833802-FEF1-4C79-8D5D-14CF1EAF98D9}"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157" autoAdjust="0"/>
  </p:normalViewPr>
  <p:slideViewPr>
    <p:cSldViewPr snapToGrid="0">
      <p:cViewPr varScale="1">
        <p:scale>
          <a:sx n="124" d="100"/>
          <a:sy n="124" d="100"/>
        </p:scale>
        <p:origin x="88" y="18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432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757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Sellapillai" userId="5a95c19abef8aa5e" providerId="LiveId" clId="{91FD04BA-0654-4F5C-8A26-4E1004AF14E2}"/>
    <pc:docChg chg="custSel delSld modSld">
      <pc:chgData name="Alexander Sellapillai" userId="5a95c19abef8aa5e" providerId="LiveId" clId="{91FD04BA-0654-4F5C-8A26-4E1004AF14E2}" dt="2025-08-30T13:16:39.150" v="1412" actId="478"/>
      <pc:docMkLst>
        <pc:docMk/>
      </pc:docMkLst>
      <pc:sldChg chg="delSp modSp mod">
        <pc:chgData name="Alexander Sellapillai" userId="5a95c19abef8aa5e" providerId="LiveId" clId="{91FD04BA-0654-4F5C-8A26-4E1004AF14E2}" dt="2025-08-30T12:39:21.010" v="6" actId="20577"/>
        <pc:sldMkLst>
          <pc:docMk/>
          <pc:sldMk cId="2803092014" sldId="278"/>
        </pc:sldMkLst>
      </pc:sldChg>
      <pc:sldChg chg="addSp modSp mod">
        <pc:chgData name="Alexander Sellapillai" userId="5a95c19abef8aa5e" providerId="LiveId" clId="{91FD04BA-0654-4F5C-8A26-4E1004AF14E2}" dt="2025-08-30T13:16:21.102" v="1408" actId="1076"/>
        <pc:sldMkLst>
          <pc:docMk/>
          <pc:sldMk cId="2665045518" sldId="282"/>
        </pc:sldMkLst>
      </pc:sldChg>
      <pc:sldChg chg="modSp del mod">
        <pc:chgData name="Alexander Sellapillai" userId="5a95c19abef8aa5e" providerId="LiveId" clId="{91FD04BA-0654-4F5C-8A26-4E1004AF14E2}" dt="2025-08-30T13:15:09.069" v="1397" actId="2696"/>
        <pc:sldMkLst>
          <pc:docMk/>
          <pc:sldMk cId="1553522463" sldId="300"/>
        </pc:sldMkLst>
      </pc:sldChg>
      <pc:sldChg chg="delSp modSp mod">
        <pc:chgData name="Alexander Sellapillai" userId="5a95c19abef8aa5e" providerId="LiveId" clId="{91FD04BA-0654-4F5C-8A26-4E1004AF14E2}" dt="2025-08-30T13:16:39.150" v="1412" actId="478"/>
        <pc:sldMkLst>
          <pc:docMk/>
          <pc:sldMk cId="2203248714" sldId="372"/>
        </pc:sldMkLst>
      </pc:sldChg>
      <pc:sldChg chg="del">
        <pc:chgData name="Alexander Sellapillai" userId="5a95c19abef8aa5e" providerId="LiveId" clId="{91FD04BA-0654-4F5C-8A26-4E1004AF14E2}" dt="2025-08-30T13:15:18.747" v="1398" actId="2696"/>
        <pc:sldMkLst>
          <pc:docMk/>
          <pc:sldMk cId="4139690418" sldId="449"/>
        </pc:sldMkLst>
      </pc:sldChg>
    </pc:docChg>
  </pc:docChgLst>
  <pc:docChgLst>
    <pc:chgData name="Alexander Sellapillai" userId="5a95c19abef8aa5e" providerId="LiveId" clId="{16E880E1-2AC6-4E70-A760-F9EC12A4619F}"/>
    <pc:docChg chg="custSel delSld modSld">
      <pc:chgData name="Alexander Sellapillai" userId="5a95c19abef8aa5e" providerId="LiveId" clId="{16E880E1-2AC6-4E70-A760-F9EC12A4619F}" dt="2025-10-13T18:30:18.771" v="139" actId="2696"/>
      <pc:docMkLst>
        <pc:docMk/>
      </pc:docMkLst>
      <pc:sldChg chg="modSp mod">
        <pc:chgData name="Alexander Sellapillai" userId="5a95c19abef8aa5e" providerId="LiveId" clId="{16E880E1-2AC6-4E70-A760-F9EC12A4619F}" dt="2025-10-13T17:54:30.942" v="1" actId="20577"/>
        <pc:sldMkLst>
          <pc:docMk/>
          <pc:sldMk cId="2803092014" sldId="278"/>
        </pc:sldMkLst>
        <pc:spChg chg="mod">
          <ac:chgData name="Alexander Sellapillai" userId="5a95c19abef8aa5e" providerId="LiveId" clId="{16E880E1-2AC6-4E70-A760-F9EC12A4619F}" dt="2025-10-13T17:54:30.942" v="1" actId="20577"/>
          <ac:spMkLst>
            <pc:docMk/>
            <pc:sldMk cId="2803092014" sldId="278"/>
            <ac:spMk id="5" creationId="{00000000-0000-0000-0000-000000000000}"/>
          </ac:spMkLst>
        </pc:spChg>
      </pc:sldChg>
      <pc:sldChg chg="modSp mod">
        <pc:chgData name="Alexander Sellapillai" userId="5a95c19abef8aa5e" providerId="LiveId" clId="{16E880E1-2AC6-4E70-A760-F9EC12A4619F}" dt="2025-10-13T18:24:17.651" v="138" actId="1076"/>
        <pc:sldMkLst>
          <pc:docMk/>
          <pc:sldMk cId="369270594" sldId="329"/>
        </pc:sldMkLst>
        <pc:spChg chg="mod">
          <ac:chgData name="Alexander Sellapillai" userId="5a95c19abef8aa5e" providerId="LiveId" clId="{16E880E1-2AC6-4E70-A760-F9EC12A4619F}" dt="2025-10-13T18:23:17.902" v="133" actId="207"/>
          <ac:spMkLst>
            <pc:docMk/>
            <pc:sldMk cId="369270594" sldId="329"/>
            <ac:spMk id="4" creationId="{AC7E9776-3FD2-21C2-7AF3-61F34A97AB0E}"/>
          </ac:spMkLst>
        </pc:spChg>
        <pc:spChg chg="mod">
          <ac:chgData name="Alexander Sellapillai" userId="5a95c19abef8aa5e" providerId="LiveId" clId="{16E880E1-2AC6-4E70-A760-F9EC12A4619F}" dt="2025-10-13T18:24:17.651" v="138" actId="1076"/>
          <ac:spMkLst>
            <pc:docMk/>
            <pc:sldMk cId="369270594" sldId="329"/>
            <ac:spMk id="6" creationId="{00000000-0000-0000-0000-000000000000}"/>
          </ac:spMkLst>
        </pc:spChg>
      </pc:sldChg>
      <pc:sldChg chg="del">
        <pc:chgData name="Alexander Sellapillai" userId="5a95c19abef8aa5e" providerId="LiveId" clId="{16E880E1-2AC6-4E70-A760-F9EC12A4619F}" dt="2025-10-13T18:17:12.803" v="2" actId="2696"/>
        <pc:sldMkLst>
          <pc:docMk/>
          <pc:sldMk cId="1438703196" sldId="507"/>
        </pc:sldMkLst>
      </pc:sldChg>
      <pc:sldChg chg="del">
        <pc:chgData name="Alexander Sellapillai" userId="5a95c19abef8aa5e" providerId="LiveId" clId="{16E880E1-2AC6-4E70-A760-F9EC12A4619F}" dt="2025-10-13T18:17:12.803" v="2" actId="2696"/>
        <pc:sldMkLst>
          <pc:docMk/>
          <pc:sldMk cId="3727228622" sldId="508"/>
        </pc:sldMkLst>
      </pc:sldChg>
      <pc:sldChg chg="del">
        <pc:chgData name="Alexander Sellapillai" userId="5a95c19abef8aa5e" providerId="LiveId" clId="{16E880E1-2AC6-4E70-A760-F9EC12A4619F}" dt="2025-10-13T18:17:12.803" v="2" actId="2696"/>
        <pc:sldMkLst>
          <pc:docMk/>
          <pc:sldMk cId="1858722253" sldId="511"/>
        </pc:sldMkLst>
      </pc:sldChg>
      <pc:sldChg chg="del">
        <pc:chgData name="Alexander Sellapillai" userId="5a95c19abef8aa5e" providerId="LiveId" clId="{16E880E1-2AC6-4E70-A760-F9EC12A4619F}" dt="2025-10-13T18:17:12.803" v="2" actId="2696"/>
        <pc:sldMkLst>
          <pc:docMk/>
          <pc:sldMk cId="186091879" sldId="512"/>
        </pc:sldMkLst>
      </pc:sldChg>
      <pc:sldChg chg="modSp del mod">
        <pc:chgData name="Alexander Sellapillai" userId="5a95c19abef8aa5e" providerId="LiveId" clId="{16E880E1-2AC6-4E70-A760-F9EC12A4619F}" dt="2025-10-13T18:30:18.771" v="139" actId="2696"/>
        <pc:sldMkLst>
          <pc:docMk/>
          <pc:sldMk cId="2075195504" sldId="513"/>
        </pc:sldMkLst>
        <pc:spChg chg="mod">
          <ac:chgData name="Alexander Sellapillai" userId="5a95c19abef8aa5e" providerId="LiveId" clId="{16E880E1-2AC6-4E70-A760-F9EC12A4619F}" dt="2025-10-13T18:21:58.037" v="126" actId="207"/>
          <ac:spMkLst>
            <pc:docMk/>
            <pc:sldMk cId="2075195504" sldId="513"/>
            <ac:spMk id="5" creationId="{00000000-0000-0000-0000-000000000000}"/>
          </ac:spMkLst>
        </pc:spChg>
        <pc:spChg chg="mod">
          <ac:chgData name="Alexander Sellapillai" userId="5a95c19abef8aa5e" providerId="LiveId" clId="{16E880E1-2AC6-4E70-A760-F9EC12A4619F}" dt="2025-10-13T18:21:49.140" v="125" actId="207"/>
          <ac:spMkLst>
            <pc:docMk/>
            <pc:sldMk cId="2075195504" sldId="513"/>
            <ac:spMk id="9" creationId="{00000000-0000-0000-0000-000000000000}"/>
          </ac:spMkLst>
        </pc:spChg>
        <pc:picChg chg="mod">
          <ac:chgData name="Alexander Sellapillai" userId="5a95c19abef8aa5e" providerId="LiveId" clId="{16E880E1-2AC6-4E70-A760-F9EC12A4619F}" dt="2025-10-13T18:18:36.155" v="68" actId="1076"/>
          <ac:picMkLst>
            <pc:docMk/>
            <pc:sldMk cId="2075195504" sldId="513"/>
            <ac:picMk id="8" creationId="{00000000-0000-0000-0000-000000000000}"/>
          </ac:picMkLst>
        </pc:picChg>
      </pc:sldChg>
    </pc:docChg>
  </pc:docChgLst>
  <pc:docChgLst>
    <pc:chgData name="Alexander Sellapillai" userId="5a95c19abef8aa5e" providerId="LiveId" clId="{C0749EC8-D6EA-4945-B49E-818F8F4CA822}"/>
    <pc:docChg chg="undo custSel addSld delSld modSld">
      <pc:chgData name="Alexander Sellapillai" userId="5a95c19abef8aa5e" providerId="LiveId" clId="{C0749EC8-D6EA-4945-B49E-818F8F4CA822}" dt="2025-08-04T19:20:41.638" v="1124" actId="20577"/>
      <pc:docMkLst>
        <pc:docMk/>
      </pc:docMkLst>
      <pc:sldChg chg="add del">
        <pc:chgData name="Alexander Sellapillai" userId="5a95c19abef8aa5e" providerId="LiveId" clId="{C0749EC8-D6EA-4945-B49E-818F8F4CA822}" dt="2025-08-04T18:52:39.333" v="818" actId="2696"/>
        <pc:sldMkLst>
          <pc:docMk/>
          <pc:sldMk cId="3446251188" sldId="381"/>
        </pc:sldMkLst>
      </pc:sldChg>
      <pc:sldChg chg="modSp mod">
        <pc:chgData name="Alexander Sellapillai" userId="5a95c19abef8aa5e" providerId="LiveId" clId="{C0749EC8-D6EA-4945-B49E-818F8F4CA822}" dt="2025-08-04T16:14:20.259" v="94" actId="6549"/>
        <pc:sldMkLst>
          <pc:docMk/>
          <pc:sldMk cId="1064918119" sldId="419"/>
        </pc:sldMkLst>
      </pc:sldChg>
      <pc:sldChg chg="modSp mod">
        <pc:chgData name="Alexander Sellapillai" userId="5a95c19abef8aa5e" providerId="LiveId" clId="{C0749EC8-D6EA-4945-B49E-818F8F4CA822}" dt="2025-08-04T16:15:30.228" v="109" actId="108"/>
        <pc:sldMkLst>
          <pc:docMk/>
          <pc:sldMk cId="947761852" sldId="420"/>
        </pc:sldMkLst>
      </pc:sldChg>
      <pc:sldChg chg="modSp mod">
        <pc:chgData name="Alexander Sellapillai" userId="5a95c19abef8aa5e" providerId="LiveId" clId="{C0749EC8-D6EA-4945-B49E-818F8F4CA822}" dt="2025-08-04T16:14:42.448" v="99" actId="6549"/>
        <pc:sldMkLst>
          <pc:docMk/>
          <pc:sldMk cId="2648540080" sldId="421"/>
        </pc:sldMkLst>
      </pc:sldChg>
      <pc:sldChg chg="modSp mod">
        <pc:chgData name="Alexander Sellapillai" userId="5a95c19abef8aa5e" providerId="LiveId" clId="{C0749EC8-D6EA-4945-B49E-818F8F4CA822}" dt="2025-08-04T16:15:46.240" v="114" actId="6549"/>
        <pc:sldMkLst>
          <pc:docMk/>
          <pc:sldMk cId="504910574" sldId="422"/>
        </pc:sldMkLst>
      </pc:sldChg>
      <pc:sldChg chg="modSp mod">
        <pc:chgData name="Alexander Sellapillai" userId="5a95c19abef8aa5e" providerId="LiveId" clId="{C0749EC8-D6EA-4945-B49E-818F8F4CA822}" dt="2025-08-04T16:16:00.311" v="121" actId="6549"/>
        <pc:sldMkLst>
          <pc:docMk/>
          <pc:sldMk cId="1636950" sldId="423"/>
        </pc:sldMkLst>
      </pc:sldChg>
      <pc:sldChg chg="modSp mod">
        <pc:chgData name="Alexander Sellapillai" userId="5a95c19abef8aa5e" providerId="LiveId" clId="{C0749EC8-D6EA-4945-B49E-818F8F4CA822}" dt="2025-08-04T16:16:40.059" v="138" actId="6549"/>
        <pc:sldMkLst>
          <pc:docMk/>
          <pc:sldMk cId="349246791" sldId="424"/>
        </pc:sldMkLst>
      </pc:sldChg>
      <pc:sldChg chg="modSp mod">
        <pc:chgData name="Alexander Sellapillai" userId="5a95c19abef8aa5e" providerId="LiveId" clId="{C0749EC8-D6EA-4945-B49E-818F8F4CA822}" dt="2025-08-04T16:16:23.112" v="131" actId="6549"/>
        <pc:sldMkLst>
          <pc:docMk/>
          <pc:sldMk cId="1613121805" sldId="425"/>
        </pc:sldMkLst>
      </pc:sldChg>
      <pc:sldChg chg="modSp mod">
        <pc:chgData name="Alexander Sellapillai" userId="5a95c19abef8aa5e" providerId="LiveId" clId="{C0749EC8-D6EA-4945-B49E-818F8F4CA822}" dt="2025-08-04T16:16:57.200" v="147" actId="6549"/>
        <pc:sldMkLst>
          <pc:docMk/>
          <pc:sldMk cId="1631812265" sldId="426"/>
        </pc:sldMkLst>
      </pc:sldChg>
      <pc:sldChg chg="modSp mod">
        <pc:chgData name="Alexander Sellapillai" userId="5a95c19abef8aa5e" providerId="LiveId" clId="{C0749EC8-D6EA-4945-B49E-818F8F4CA822}" dt="2025-08-04T16:17:22.641" v="159" actId="6549"/>
        <pc:sldMkLst>
          <pc:docMk/>
          <pc:sldMk cId="1242654020" sldId="427"/>
        </pc:sldMkLst>
      </pc:sldChg>
      <pc:sldChg chg="modSp mod">
        <pc:chgData name="Alexander Sellapillai" userId="5a95c19abef8aa5e" providerId="LiveId" clId="{C0749EC8-D6EA-4945-B49E-818F8F4CA822}" dt="2025-08-04T16:17:10.616" v="154" actId="6549"/>
        <pc:sldMkLst>
          <pc:docMk/>
          <pc:sldMk cId="3567985383" sldId="428"/>
        </pc:sldMkLst>
      </pc:sldChg>
      <pc:sldChg chg="modSp mod">
        <pc:chgData name="Alexander Sellapillai" userId="5a95c19abef8aa5e" providerId="LiveId" clId="{C0749EC8-D6EA-4945-B49E-818F8F4CA822}" dt="2025-08-04T16:17:36.721" v="165" actId="14100"/>
        <pc:sldMkLst>
          <pc:docMk/>
          <pc:sldMk cId="2190787244" sldId="429"/>
        </pc:sldMkLst>
      </pc:sldChg>
      <pc:sldChg chg="addSp delSp modSp mod">
        <pc:chgData name="Alexander Sellapillai" userId="5a95c19abef8aa5e" providerId="LiveId" clId="{C0749EC8-D6EA-4945-B49E-818F8F4CA822}" dt="2025-08-04T16:17:51.669" v="169" actId="1076"/>
        <pc:sldMkLst>
          <pc:docMk/>
          <pc:sldMk cId="2443696020" sldId="430"/>
        </pc:sldMkLst>
      </pc:sldChg>
      <pc:sldChg chg="add">
        <pc:chgData name="Alexander Sellapillai" userId="5a95c19abef8aa5e" providerId="LiveId" clId="{C0749EC8-D6EA-4945-B49E-818F8F4CA822}" dt="2025-08-04T16:18:17.313" v="170" actId="2890"/>
        <pc:sldMkLst>
          <pc:docMk/>
          <pc:sldMk cId="970068391" sldId="431"/>
        </pc:sldMkLst>
      </pc:sldChg>
      <pc:sldChg chg="addSp delSp modSp add mod">
        <pc:chgData name="Alexander Sellapillai" userId="5a95c19abef8aa5e" providerId="LiveId" clId="{C0749EC8-D6EA-4945-B49E-818F8F4CA822}" dt="2025-08-04T16:27:59.301" v="216" actId="1076"/>
        <pc:sldMkLst>
          <pc:docMk/>
          <pc:sldMk cId="192281073" sldId="432"/>
        </pc:sldMkLst>
      </pc:sldChg>
      <pc:sldChg chg="addSp delSp modSp add mod">
        <pc:chgData name="Alexander Sellapillai" userId="5a95c19abef8aa5e" providerId="LiveId" clId="{C0749EC8-D6EA-4945-B49E-818F8F4CA822}" dt="2025-08-04T16:33:56.150" v="246" actId="1076"/>
        <pc:sldMkLst>
          <pc:docMk/>
          <pc:sldMk cId="522406890" sldId="433"/>
        </pc:sldMkLst>
      </pc:sldChg>
      <pc:sldChg chg="add">
        <pc:chgData name="Alexander Sellapillai" userId="5a95c19abef8aa5e" providerId="LiveId" clId="{C0749EC8-D6EA-4945-B49E-818F8F4CA822}" dt="2025-08-04T16:34:04.171" v="247" actId="2890"/>
        <pc:sldMkLst>
          <pc:docMk/>
          <pc:sldMk cId="40206782" sldId="434"/>
        </pc:sldMkLst>
      </pc:sldChg>
      <pc:sldChg chg="addSp delSp modSp add mod">
        <pc:chgData name="Alexander Sellapillai" userId="5a95c19abef8aa5e" providerId="LiveId" clId="{C0749EC8-D6EA-4945-B49E-818F8F4CA822}" dt="2025-08-04T16:40:33.420" v="275" actId="1076"/>
        <pc:sldMkLst>
          <pc:docMk/>
          <pc:sldMk cId="1311906063" sldId="435"/>
        </pc:sldMkLst>
      </pc:sldChg>
      <pc:sldChg chg="addSp delSp modSp add mod">
        <pc:chgData name="Alexander Sellapillai" userId="5a95c19abef8aa5e" providerId="LiveId" clId="{C0749EC8-D6EA-4945-B49E-818F8F4CA822}" dt="2025-08-04T16:50:30.616" v="338" actId="1076"/>
        <pc:sldMkLst>
          <pc:docMk/>
          <pc:sldMk cId="2802078856" sldId="436"/>
        </pc:sldMkLst>
      </pc:sldChg>
      <pc:sldChg chg="addSp delSp modSp add mod">
        <pc:chgData name="Alexander Sellapillai" userId="5a95c19abef8aa5e" providerId="LiveId" clId="{C0749EC8-D6EA-4945-B49E-818F8F4CA822}" dt="2025-08-04T19:20:08.390" v="1089" actId="20577"/>
        <pc:sldMkLst>
          <pc:docMk/>
          <pc:sldMk cId="3338754651" sldId="437"/>
        </pc:sldMkLst>
      </pc:sldChg>
      <pc:sldChg chg="addSp delSp modSp add mod">
        <pc:chgData name="Alexander Sellapillai" userId="5a95c19abef8aa5e" providerId="LiveId" clId="{C0749EC8-D6EA-4945-B49E-818F8F4CA822}" dt="2025-08-04T19:20:03.571" v="1087" actId="20577"/>
        <pc:sldMkLst>
          <pc:docMk/>
          <pc:sldMk cId="2551728108" sldId="438"/>
        </pc:sldMkLst>
      </pc:sldChg>
      <pc:sldChg chg="addSp delSp modSp add mod">
        <pc:chgData name="Alexander Sellapillai" userId="5a95c19abef8aa5e" providerId="LiveId" clId="{C0749EC8-D6EA-4945-B49E-818F8F4CA822}" dt="2025-08-04T19:19:57.021" v="1084"/>
        <pc:sldMkLst>
          <pc:docMk/>
          <pc:sldMk cId="4016446719" sldId="439"/>
        </pc:sldMkLst>
      </pc:sldChg>
      <pc:sldChg chg="modSp add mod">
        <pc:chgData name="Alexander Sellapillai" userId="5a95c19abef8aa5e" providerId="LiveId" clId="{C0749EC8-D6EA-4945-B49E-818F8F4CA822}" dt="2025-08-04T19:19:49.389" v="1083" actId="207"/>
        <pc:sldMkLst>
          <pc:docMk/>
          <pc:sldMk cId="2982317039" sldId="440"/>
        </pc:sldMkLst>
      </pc:sldChg>
      <pc:sldChg chg="add del">
        <pc:chgData name="Alexander Sellapillai" userId="5a95c19abef8aa5e" providerId="LiveId" clId="{C0749EC8-D6EA-4945-B49E-818F8F4CA822}" dt="2025-08-04T19:00:35.274" v="1015"/>
        <pc:sldMkLst>
          <pc:docMk/>
          <pc:sldMk cId="3724144409" sldId="440"/>
        </pc:sldMkLst>
      </pc:sldChg>
      <pc:sldChg chg="modSp add mod">
        <pc:chgData name="Alexander Sellapillai" userId="5a95c19abef8aa5e" providerId="LiveId" clId="{C0749EC8-D6EA-4945-B49E-818F8F4CA822}" dt="2025-08-04T19:20:41.638" v="1124" actId="20577"/>
        <pc:sldMkLst>
          <pc:docMk/>
          <pc:sldMk cId="2570190746" sldId="441"/>
        </pc:sldMkLst>
      </pc:sldChg>
    </pc:docChg>
  </pc:docChgLst>
  <pc:docChgLst>
    <pc:chgData name="Alexander Sellapillai" userId="5a95c19abef8aa5e" providerId="LiveId" clId="{E85EE4A2-900F-47EB-A07D-879D5245A35B}"/>
    <pc:docChg chg="undo custSel addSld delSld modSld sldOrd">
      <pc:chgData name="Alexander Sellapillai" userId="5a95c19abef8aa5e" providerId="LiveId" clId="{E85EE4A2-900F-47EB-A07D-879D5245A35B}" dt="2025-06-15T18:52:09.305" v="5029" actId="20577"/>
      <pc:docMkLst>
        <pc:docMk/>
      </pc:docMkLst>
      <pc:sldChg chg="addSp delSp modSp mod">
        <pc:chgData name="Alexander Sellapillai" userId="5a95c19abef8aa5e" providerId="LiveId" clId="{E85EE4A2-900F-47EB-A07D-879D5245A35B}" dt="2025-06-15T18:38:08.640" v="4654" actId="1076"/>
        <pc:sldMkLst>
          <pc:docMk/>
          <pc:sldMk cId="1553522463" sldId="300"/>
        </pc:sldMkLst>
      </pc:sldChg>
      <pc:sldChg chg="modSp mod">
        <pc:chgData name="Alexander Sellapillai" userId="5a95c19abef8aa5e" providerId="LiveId" clId="{E85EE4A2-900F-47EB-A07D-879D5245A35B}" dt="2025-06-15T18:52:09.305" v="5029" actId="20577"/>
        <pc:sldMkLst>
          <pc:docMk/>
          <pc:sldMk cId="369270594" sldId="329"/>
        </pc:sldMkLst>
      </pc:sldChg>
      <pc:sldChg chg="addSp delSp modSp new mod">
        <pc:chgData name="Alexander Sellapillai" userId="5a95c19abef8aa5e" providerId="LiveId" clId="{E85EE4A2-900F-47EB-A07D-879D5245A35B}" dt="2025-06-15T18:40:36.456" v="4741" actId="1076"/>
        <pc:sldMkLst>
          <pc:docMk/>
          <pc:sldMk cId="826627079" sldId="330"/>
        </pc:sldMkLst>
      </pc:sldChg>
      <pc:sldChg chg="new del">
        <pc:chgData name="Alexander Sellapillai" userId="5a95c19abef8aa5e" providerId="LiveId" clId="{E85EE4A2-900F-47EB-A07D-879D5245A35B}" dt="2025-06-15T12:42:35.557" v="125" actId="2696"/>
        <pc:sldMkLst>
          <pc:docMk/>
          <pc:sldMk cId="1353567119" sldId="330"/>
        </pc:sldMkLst>
      </pc:sldChg>
      <pc:sldChg chg="modSp add mod">
        <pc:chgData name="Alexander Sellapillai" userId="5a95c19abef8aa5e" providerId="LiveId" clId="{E85EE4A2-900F-47EB-A07D-879D5245A35B}" dt="2025-06-15T18:43:06.063" v="4811" actId="255"/>
        <pc:sldMkLst>
          <pc:docMk/>
          <pc:sldMk cId="1446064044" sldId="331"/>
        </pc:sldMkLst>
      </pc:sldChg>
      <pc:sldChg chg="addSp delSp modSp add del mod">
        <pc:chgData name="Alexander Sellapillai" userId="5a95c19abef8aa5e" providerId="LiveId" clId="{E85EE4A2-900F-47EB-A07D-879D5245A35B}" dt="2025-06-15T13:34:00.094" v="1086" actId="2696"/>
        <pc:sldMkLst>
          <pc:docMk/>
          <pc:sldMk cId="2912035650" sldId="331"/>
        </pc:sldMkLst>
      </pc:sldChg>
      <pc:sldChg chg="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1248145265" sldId="332"/>
        </pc:sldMkLst>
      </pc:sldChg>
      <pc:sldChg chg="modSp add mod">
        <pc:chgData name="Alexander Sellapillai" userId="5a95c19abef8aa5e" providerId="LiveId" clId="{E85EE4A2-900F-47EB-A07D-879D5245A35B}" dt="2025-06-15T18:44:18.335" v="4852" actId="20577"/>
        <pc:sldMkLst>
          <pc:docMk/>
          <pc:sldMk cId="4288531872" sldId="332"/>
        </pc:sldMkLst>
      </pc:sldChg>
      <pc:sldChg chg="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1204338525" sldId="333"/>
        </pc:sldMkLst>
      </pc:sldChg>
      <pc:sldChg chg="addSp modSp add mod ord">
        <pc:chgData name="Alexander Sellapillai" userId="5a95c19abef8aa5e" providerId="LiveId" clId="{E85EE4A2-900F-47EB-A07D-879D5245A35B}" dt="2025-06-15T18:50:14.954" v="4970" actId="5793"/>
        <pc:sldMkLst>
          <pc:docMk/>
          <pc:sldMk cId="2182497674" sldId="333"/>
        </pc:sldMkLst>
      </pc:sldChg>
      <pc:sldChg chg="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1182067810" sldId="334"/>
        </pc:sldMkLst>
      </pc:sldChg>
      <pc:sldChg chg="modSp add mod">
        <pc:chgData name="Alexander Sellapillai" userId="5a95c19abef8aa5e" providerId="LiveId" clId="{E85EE4A2-900F-47EB-A07D-879D5245A35B}" dt="2025-06-15T18:46:32.171" v="4902" actId="21"/>
        <pc:sldMkLst>
          <pc:docMk/>
          <pc:sldMk cId="1924624486" sldId="334"/>
        </pc:sldMkLst>
      </pc:sldChg>
      <pc:sldChg chg="new del">
        <pc:chgData name="Alexander Sellapillai" userId="5a95c19abef8aa5e" providerId="LiveId" clId="{E85EE4A2-900F-47EB-A07D-879D5245A35B}" dt="2025-06-15T13:14:52.237" v="637" actId="2696"/>
        <pc:sldMkLst>
          <pc:docMk/>
          <pc:sldMk cId="4140545390" sldId="334"/>
        </pc:sldMkLst>
      </pc:sldChg>
      <pc:sldChg chg="modSp add mod">
        <pc:chgData name="Alexander Sellapillai" userId="5a95c19abef8aa5e" providerId="LiveId" clId="{E85EE4A2-900F-47EB-A07D-879D5245A35B}" dt="2025-06-15T18:51:53.243" v="5028" actId="15"/>
        <pc:sldMkLst>
          <pc:docMk/>
          <pc:sldMk cId="1417455315" sldId="335"/>
        </pc:sldMkLst>
      </pc:sldChg>
      <pc:sldChg chg="add del">
        <pc:chgData name="Alexander Sellapillai" userId="5a95c19abef8aa5e" providerId="LiveId" clId="{E85EE4A2-900F-47EB-A07D-879D5245A35B}" dt="2025-06-15T13:17:54.917" v="659" actId="2696"/>
        <pc:sldMkLst>
          <pc:docMk/>
          <pc:sldMk cId="2864022484" sldId="335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3424593608" sldId="336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4046036039" sldId="337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1444021571" sldId="338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1811403445" sldId="339"/>
        </pc:sldMkLst>
      </pc:sldChg>
      <pc:sldChg chg="add del">
        <pc:chgData name="Alexander Sellapillai" userId="5a95c19abef8aa5e" providerId="LiveId" clId="{E85EE4A2-900F-47EB-A07D-879D5245A35B}" dt="2025-06-15T13:34:04.203" v="1087" actId="2696"/>
        <pc:sldMkLst>
          <pc:docMk/>
          <pc:sldMk cId="2632236211" sldId="340"/>
        </pc:sldMkLst>
      </pc:sldChg>
      <pc:sldChg chg="addSp delSp modSp add del mod ord">
        <pc:chgData name="Alexander Sellapillai" userId="5a95c19abef8aa5e" providerId="LiveId" clId="{E85EE4A2-900F-47EB-A07D-879D5245A35B}" dt="2025-06-15T18:40:45.808" v="4742" actId="47"/>
        <pc:sldMkLst>
          <pc:docMk/>
          <pc:sldMk cId="3095652189" sldId="340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3920720954" sldId="341"/>
        </pc:sldMkLst>
      </pc:sldChg>
      <pc:sldChg chg="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3260588697" sldId="342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3644108908" sldId="343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346720185" sldId="344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235975126" sldId="345"/>
        </pc:sldMkLst>
      </pc:sldChg>
      <pc:sldChg chg="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4092743408" sldId="346"/>
        </pc:sldMkLst>
      </pc:sldChg>
    </pc:docChg>
  </pc:docChgLst>
  <pc:docChgLst>
    <pc:chgData name="Alexander Sellapillai" userId="5a95c19abef8aa5e" providerId="LiveId" clId="{EDF7ABD2-549E-4DE8-8CC6-7B7FFC1EAE96}"/>
    <pc:docChg chg="undo custSel addSld delSld modSld sldOrd addSection delSection">
      <pc:chgData name="Alexander Sellapillai" userId="5a95c19abef8aa5e" providerId="LiveId" clId="{EDF7ABD2-549E-4DE8-8CC6-7B7FFC1EAE96}" dt="2025-08-03T16:48:04.788" v="5025" actId="207"/>
      <pc:docMkLst>
        <pc:docMk/>
      </pc:docMkLst>
      <pc:sldChg chg="modSp mod">
        <pc:chgData name="Alexander Sellapillai" userId="5a95c19abef8aa5e" providerId="LiveId" clId="{EDF7ABD2-549E-4DE8-8CC6-7B7FFC1EAE96}" dt="2025-08-01T15:06:15.014" v="7" actId="20577"/>
        <pc:sldMkLst>
          <pc:docMk/>
          <pc:sldMk cId="1553522463" sldId="300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826627079" sldId="330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811576594" sldId="354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4165286173" sldId="355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2728256729" sldId="356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2912608388" sldId="357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623000303" sldId="358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337451495" sldId="360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2329397079" sldId="361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2978606384" sldId="362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1087897873" sldId="363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111579897" sldId="364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1187418522" sldId="365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259088712" sldId="366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1693009196" sldId="367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1858939049" sldId="368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972283982" sldId="369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399036060" sldId="370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1406795747" sldId="371"/>
        </pc:sldMkLst>
      </pc:sldChg>
      <pc:sldChg chg="modSp mod">
        <pc:chgData name="Alexander Sellapillai" userId="5a95c19abef8aa5e" providerId="LiveId" clId="{EDF7ABD2-549E-4DE8-8CC6-7B7FFC1EAE96}" dt="2025-08-01T16:54:45.766" v="335" actId="1076"/>
        <pc:sldMkLst>
          <pc:docMk/>
          <pc:sldMk cId="1925512036" sldId="373"/>
        </pc:sldMkLst>
      </pc:sldChg>
      <pc:sldChg chg="modSp mod">
        <pc:chgData name="Alexander Sellapillai" userId="5a95c19abef8aa5e" providerId="LiveId" clId="{EDF7ABD2-549E-4DE8-8CC6-7B7FFC1EAE96}" dt="2025-08-01T16:55:29.605" v="337" actId="20577"/>
        <pc:sldMkLst>
          <pc:docMk/>
          <pc:sldMk cId="415574533" sldId="374"/>
        </pc:sldMkLst>
      </pc:sldChg>
      <pc:sldChg chg="modSp mod">
        <pc:chgData name="Alexander Sellapillai" userId="5a95c19abef8aa5e" providerId="LiveId" clId="{EDF7ABD2-549E-4DE8-8CC6-7B7FFC1EAE96}" dt="2025-08-01T15:07:22.572" v="8" actId="1076"/>
        <pc:sldMkLst>
          <pc:docMk/>
          <pc:sldMk cId="3801502468" sldId="375"/>
        </pc:sldMkLst>
      </pc:sldChg>
      <pc:sldChg chg="modSp mod">
        <pc:chgData name="Alexander Sellapillai" userId="5a95c19abef8aa5e" providerId="LiveId" clId="{EDF7ABD2-549E-4DE8-8CC6-7B7FFC1EAE96}" dt="2025-08-01T15:08:27.124" v="9" actId="1076"/>
        <pc:sldMkLst>
          <pc:docMk/>
          <pc:sldMk cId="3646035189" sldId="377"/>
        </pc:sldMkLst>
      </pc:sldChg>
      <pc:sldChg chg="modSp mod">
        <pc:chgData name="Alexander Sellapillai" userId="5a95c19abef8aa5e" providerId="LiveId" clId="{EDF7ABD2-549E-4DE8-8CC6-7B7FFC1EAE96}" dt="2025-08-01T16:59:48.884" v="350" actId="1076"/>
        <pc:sldMkLst>
          <pc:docMk/>
          <pc:sldMk cId="2126556414" sldId="378"/>
        </pc:sldMkLst>
      </pc:sldChg>
      <pc:sldChg chg="modSp add mod">
        <pc:chgData name="Alexander Sellapillai" userId="5a95c19abef8aa5e" providerId="LiveId" clId="{EDF7ABD2-549E-4DE8-8CC6-7B7FFC1EAE96}" dt="2025-08-01T15:17:58.282" v="67" actId="1076"/>
        <pc:sldMkLst>
          <pc:docMk/>
          <pc:sldMk cId="657773075" sldId="379"/>
        </pc:sldMkLst>
      </pc:sldChg>
      <pc:sldChg chg="modSp add mod">
        <pc:chgData name="Alexander Sellapillai" userId="5a95c19abef8aa5e" providerId="LiveId" clId="{EDF7ABD2-549E-4DE8-8CC6-7B7FFC1EAE96}" dt="2025-08-01T15:18:27.771" v="74" actId="1076"/>
        <pc:sldMkLst>
          <pc:docMk/>
          <pc:sldMk cId="408664464" sldId="380"/>
        </pc:sldMkLst>
      </pc:sldChg>
      <pc:sldChg chg="addSp delSp modSp add mod">
        <pc:chgData name="Alexander Sellapillai" userId="5a95c19abef8aa5e" providerId="LiveId" clId="{EDF7ABD2-549E-4DE8-8CC6-7B7FFC1EAE96}" dt="2025-08-01T15:24:32.105" v="147" actId="1076"/>
        <pc:sldMkLst>
          <pc:docMk/>
          <pc:sldMk cId="3446251188" sldId="381"/>
        </pc:sldMkLst>
      </pc:sldChg>
      <pc:sldChg chg="addSp delSp modSp add mod">
        <pc:chgData name="Alexander Sellapillai" userId="5a95c19abef8aa5e" providerId="LiveId" clId="{EDF7ABD2-549E-4DE8-8CC6-7B7FFC1EAE96}" dt="2025-08-01T15:52:19.841" v="215" actId="1076"/>
        <pc:sldMkLst>
          <pc:docMk/>
          <pc:sldMk cId="1343096306" sldId="382"/>
        </pc:sldMkLst>
      </pc:sldChg>
      <pc:sldChg chg="addSp delSp modSp add mod">
        <pc:chgData name="Alexander Sellapillai" userId="5a95c19abef8aa5e" providerId="LiveId" clId="{EDF7ABD2-549E-4DE8-8CC6-7B7FFC1EAE96}" dt="2025-08-01T15:52:14.365" v="212" actId="1076"/>
        <pc:sldMkLst>
          <pc:docMk/>
          <pc:sldMk cId="3614516734" sldId="383"/>
        </pc:sldMkLst>
      </pc:sldChg>
      <pc:sldChg chg="addSp delSp modSp add mod">
        <pc:chgData name="Alexander Sellapillai" userId="5a95c19abef8aa5e" providerId="LiveId" clId="{EDF7ABD2-549E-4DE8-8CC6-7B7FFC1EAE96}" dt="2025-08-01T16:02:23.745" v="331" actId="1076"/>
        <pc:sldMkLst>
          <pc:docMk/>
          <pc:sldMk cId="4091568544" sldId="384"/>
        </pc:sldMkLst>
      </pc:sldChg>
      <pc:sldChg chg="addSp delSp modSp add mod">
        <pc:chgData name="Alexander Sellapillai" userId="5a95c19abef8aa5e" providerId="LiveId" clId="{EDF7ABD2-549E-4DE8-8CC6-7B7FFC1EAE96}" dt="2025-08-02T08:23:17.360" v="355" actId="1076"/>
        <pc:sldMkLst>
          <pc:docMk/>
          <pc:sldMk cId="2610717444" sldId="385"/>
        </pc:sldMkLst>
      </pc:sldChg>
      <pc:sldChg chg="addSp delSp modSp add mod ord">
        <pc:chgData name="Alexander Sellapillai" userId="5a95c19abef8aa5e" providerId="LiveId" clId="{EDF7ABD2-549E-4DE8-8CC6-7B7FFC1EAE96}" dt="2025-08-02T16:03:33.455" v="1303" actId="207"/>
        <pc:sldMkLst>
          <pc:docMk/>
          <pc:sldMk cId="883525804" sldId="386"/>
        </pc:sldMkLst>
      </pc:sldChg>
      <pc:sldChg chg="addSp delSp modSp add mod">
        <pc:chgData name="Alexander Sellapillai" userId="5a95c19abef8aa5e" providerId="LiveId" clId="{EDF7ABD2-549E-4DE8-8CC6-7B7FFC1EAE96}" dt="2025-08-03T07:29:07.367" v="2852"/>
        <pc:sldMkLst>
          <pc:docMk/>
          <pc:sldMk cId="139417248" sldId="387"/>
        </pc:sldMkLst>
      </pc:sldChg>
      <pc:sldChg chg="addSp delSp modSp add del mod">
        <pc:chgData name="Alexander Sellapillai" userId="5a95c19abef8aa5e" providerId="LiveId" clId="{EDF7ABD2-549E-4DE8-8CC6-7B7FFC1EAE96}" dt="2025-08-02T14:49:02.572" v="1257" actId="2696"/>
        <pc:sldMkLst>
          <pc:docMk/>
          <pc:sldMk cId="1041136249" sldId="388"/>
        </pc:sldMkLst>
      </pc:sldChg>
      <pc:sldChg chg="addSp delSp modSp add mod">
        <pc:chgData name="Alexander Sellapillai" userId="5a95c19abef8aa5e" providerId="LiveId" clId="{EDF7ABD2-549E-4DE8-8CC6-7B7FFC1EAE96}" dt="2025-08-03T07:09:55.300" v="1965" actId="20577"/>
        <pc:sldMkLst>
          <pc:docMk/>
          <pc:sldMk cId="1381045001" sldId="389"/>
        </pc:sldMkLst>
      </pc:sldChg>
      <pc:sldChg chg="addSp delSp modSp add mod ord">
        <pc:chgData name="Alexander Sellapillai" userId="5a95c19abef8aa5e" providerId="LiveId" clId="{EDF7ABD2-549E-4DE8-8CC6-7B7FFC1EAE96}" dt="2025-08-03T08:01:22.575" v="3074" actId="14100"/>
        <pc:sldMkLst>
          <pc:docMk/>
          <pc:sldMk cId="2353437338" sldId="390"/>
        </pc:sldMkLst>
      </pc:sldChg>
      <pc:sldChg chg="addSp delSp modSp add del mod">
        <pc:chgData name="Alexander Sellapillai" userId="5a95c19abef8aa5e" providerId="LiveId" clId="{EDF7ABD2-549E-4DE8-8CC6-7B7FFC1EAE96}" dt="2025-08-02T16:16:52.666" v="1394" actId="2696"/>
        <pc:sldMkLst>
          <pc:docMk/>
          <pc:sldMk cId="2899082790" sldId="390"/>
        </pc:sldMkLst>
      </pc:sldChg>
      <pc:sldChg chg="addSp delSp modSp add mod">
        <pc:chgData name="Alexander Sellapillai" userId="5a95c19abef8aa5e" providerId="LiveId" clId="{EDF7ABD2-549E-4DE8-8CC6-7B7FFC1EAE96}" dt="2025-08-03T07:16:37.598" v="1995" actId="20577"/>
        <pc:sldMkLst>
          <pc:docMk/>
          <pc:sldMk cId="3783661244" sldId="391"/>
        </pc:sldMkLst>
      </pc:sldChg>
      <pc:sldChg chg="addSp delSp modSp add mod">
        <pc:chgData name="Alexander Sellapillai" userId="5a95c19abef8aa5e" providerId="LiveId" clId="{EDF7ABD2-549E-4DE8-8CC6-7B7FFC1EAE96}" dt="2025-08-03T07:18:26.261" v="2195" actId="1076"/>
        <pc:sldMkLst>
          <pc:docMk/>
          <pc:sldMk cId="360609798" sldId="392"/>
        </pc:sldMkLst>
      </pc:sldChg>
      <pc:sldChg chg="modSp add mod">
        <pc:chgData name="Alexander Sellapillai" userId="5a95c19abef8aa5e" providerId="LiveId" clId="{EDF7ABD2-549E-4DE8-8CC6-7B7FFC1EAE96}" dt="2025-08-03T07:21:26.834" v="2467" actId="1076"/>
        <pc:sldMkLst>
          <pc:docMk/>
          <pc:sldMk cId="2601077214" sldId="393"/>
        </pc:sldMkLst>
      </pc:sldChg>
      <pc:sldChg chg="addSp delSp modSp add mod">
        <pc:chgData name="Alexander Sellapillai" userId="5a95c19abef8aa5e" providerId="LiveId" clId="{EDF7ABD2-549E-4DE8-8CC6-7B7FFC1EAE96}" dt="2025-08-03T07:27:26.452" v="2823" actId="20577"/>
        <pc:sldMkLst>
          <pc:docMk/>
          <pc:sldMk cId="2896104695" sldId="394"/>
        </pc:sldMkLst>
      </pc:sldChg>
      <pc:sldChg chg="addSp delSp modSp add mod">
        <pc:chgData name="Alexander Sellapillai" userId="5a95c19abef8aa5e" providerId="LiveId" clId="{EDF7ABD2-549E-4DE8-8CC6-7B7FFC1EAE96}" dt="2025-08-03T07:33:31.558" v="2918" actId="1076"/>
        <pc:sldMkLst>
          <pc:docMk/>
          <pc:sldMk cId="1641145711" sldId="395"/>
        </pc:sldMkLst>
      </pc:sldChg>
      <pc:sldChg chg="addSp delSp modSp add mod">
        <pc:chgData name="Alexander Sellapillai" userId="5a95c19abef8aa5e" providerId="LiveId" clId="{EDF7ABD2-549E-4DE8-8CC6-7B7FFC1EAE96}" dt="2025-08-03T07:38:15.261" v="2971" actId="20577"/>
        <pc:sldMkLst>
          <pc:docMk/>
          <pc:sldMk cId="1970023924" sldId="396"/>
        </pc:sldMkLst>
      </pc:sldChg>
      <pc:sldChg chg="addSp delSp modSp add mod">
        <pc:chgData name="Alexander Sellapillai" userId="5a95c19abef8aa5e" providerId="LiveId" clId="{EDF7ABD2-549E-4DE8-8CC6-7B7FFC1EAE96}" dt="2025-08-03T08:01:36.714" v="3080" actId="1076"/>
        <pc:sldMkLst>
          <pc:docMk/>
          <pc:sldMk cId="2559443181" sldId="397"/>
        </pc:sldMkLst>
      </pc:sldChg>
      <pc:sldChg chg="addSp delSp modSp add mod">
        <pc:chgData name="Alexander Sellapillai" userId="5a95c19abef8aa5e" providerId="LiveId" clId="{EDF7ABD2-549E-4DE8-8CC6-7B7FFC1EAE96}" dt="2025-08-03T11:27:16.408" v="3822" actId="6549"/>
        <pc:sldMkLst>
          <pc:docMk/>
          <pc:sldMk cId="2190544602" sldId="398"/>
        </pc:sldMkLst>
      </pc:sldChg>
      <pc:sldChg chg="modSp add mod">
        <pc:chgData name="Alexander Sellapillai" userId="5a95c19abef8aa5e" providerId="LiveId" clId="{EDF7ABD2-549E-4DE8-8CC6-7B7FFC1EAE96}" dt="2025-08-03T11:27:39.599" v="3827" actId="20577"/>
        <pc:sldMkLst>
          <pc:docMk/>
          <pc:sldMk cId="2164169798" sldId="399"/>
        </pc:sldMkLst>
      </pc:sldChg>
      <pc:sldChg chg="addSp delSp modSp add del mod">
        <pc:chgData name="Alexander Sellapillai" userId="5a95c19abef8aa5e" providerId="LiveId" clId="{EDF7ABD2-549E-4DE8-8CC6-7B7FFC1EAE96}" dt="2025-08-03T10:41:45.066" v="3382" actId="2696"/>
        <pc:sldMkLst>
          <pc:docMk/>
          <pc:sldMk cId="2221855175" sldId="400"/>
        </pc:sldMkLst>
      </pc:sldChg>
      <pc:sldChg chg="addSp modSp add mod ord">
        <pc:chgData name="Alexander Sellapillai" userId="5a95c19abef8aa5e" providerId="LiveId" clId="{EDF7ABD2-549E-4DE8-8CC6-7B7FFC1EAE96}" dt="2025-08-03T11:27:24.646" v="3824" actId="20577"/>
        <pc:sldMkLst>
          <pc:docMk/>
          <pc:sldMk cId="568087477" sldId="401"/>
        </pc:sldMkLst>
      </pc:sldChg>
      <pc:sldChg chg="addSp delSp modSp add mod">
        <pc:chgData name="Alexander Sellapillai" userId="5a95c19abef8aa5e" providerId="LiveId" clId="{EDF7ABD2-549E-4DE8-8CC6-7B7FFC1EAE96}" dt="2025-08-03T11:27:53.420" v="3828" actId="20577"/>
        <pc:sldMkLst>
          <pc:docMk/>
          <pc:sldMk cId="4151912885" sldId="402"/>
        </pc:sldMkLst>
      </pc:sldChg>
      <pc:sldChg chg="add">
        <pc:chgData name="Alexander Sellapillai" userId="5a95c19abef8aa5e" providerId="LiveId" clId="{EDF7ABD2-549E-4DE8-8CC6-7B7FFC1EAE96}" dt="2025-08-03T09:50:28.714" v="3316" actId="2890"/>
        <pc:sldMkLst>
          <pc:docMk/>
          <pc:sldMk cId="544343508" sldId="403"/>
        </pc:sldMkLst>
      </pc:sldChg>
      <pc:sldChg chg="modSp add mod ord">
        <pc:chgData name="Alexander Sellapillai" userId="5a95c19abef8aa5e" providerId="LiveId" clId="{EDF7ABD2-549E-4DE8-8CC6-7B7FFC1EAE96}" dt="2025-08-03T11:27:30.772" v="3825" actId="20577"/>
        <pc:sldMkLst>
          <pc:docMk/>
          <pc:sldMk cId="3194241239" sldId="404"/>
        </pc:sldMkLst>
      </pc:sldChg>
      <pc:sldChg chg="modSp add mod ord">
        <pc:chgData name="Alexander Sellapillai" userId="5a95c19abef8aa5e" providerId="LiveId" clId="{EDF7ABD2-549E-4DE8-8CC6-7B7FFC1EAE96}" dt="2025-08-03T11:27:20.448" v="3823" actId="20577"/>
        <pc:sldMkLst>
          <pc:docMk/>
          <pc:sldMk cId="1427978087" sldId="405"/>
        </pc:sldMkLst>
      </pc:sldChg>
      <pc:sldChg chg="addSp delSp modSp add mod">
        <pc:chgData name="Alexander Sellapillai" userId="5a95c19abef8aa5e" providerId="LiveId" clId="{EDF7ABD2-549E-4DE8-8CC6-7B7FFC1EAE96}" dt="2025-08-03T11:36:59.127" v="4004" actId="1076"/>
        <pc:sldMkLst>
          <pc:docMk/>
          <pc:sldMk cId="2844289042" sldId="406"/>
        </pc:sldMkLst>
      </pc:sldChg>
      <pc:sldChg chg="addSp delSp modSp add mod">
        <pc:chgData name="Alexander Sellapillai" userId="5a95c19abef8aa5e" providerId="LiveId" clId="{EDF7ABD2-549E-4DE8-8CC6-7B7FFC1EAE96}" dt="2025-08-03T11:27:57.277" v="3829" actId="20577"/>
        <pc:sldMkLst>
          <pc:docMk/>
          <pc:sldMk cId="1082046073" sldId="407"/>
        </pc:sldMkLst>
      </pc:sldChg>
      <pc:sldChg chg="modSp add mod ord">
        <pc:chgData name="Alexander Sellapillai" userId="5a95c19abef8aa5e" providerId="LiveId" clId="{EDF7ABD2-549E-4DE8-8CC6-7B7FFC1EAE96}" dt="2025-08-03T11:37:50.935" v="4077" actId="207"/>
        <pc:sldMkLst>
          <pc:docMk/>
          <pc:sldMk cId="81683334" sldId="408"/>
        </pc:sldMkLst>
      </pc:sldChg>
      <pc:sldChg chg="addSp delSp modSp add mod ord">
        <pc:chgData name="Alexander Sellapillai" userId="5a95c19abef8aa5e" providerId="LiveId" clId="{EDF7ABD2-549E-4DE8-8CC6-7B7FFC1EAE96}" dt="2025-08-03T14:44:33.491" v="4155" actId="1076"/>
        <pc:sldMkLst>
          <pc:docMk/>
          <pc:sldMk cId="1846479680" sldId="409"/>
        </pc:sldMkLst>
      </pc:sldChg>
      <pc:sldChg chg="add del">
        <pc:chgData name="Alexander Sellapillai" userId="5a95c19abef8aa5e" providerId="LiveId" clId="{EDF7ABD2-549E-4DE8-8CC6-7B7FFC1EAE96}" dt="2025-08-03T11:29:07.855" v="3895" actId="2696"/>
        <pc:sldMkLst>
          <pc:docMk/>
          <pc:sldMk cId="2869554445" sldId="409"/>
        </pc:sldMkLst>
      </pc:sldChg>
      <pc:sldChg chg="addSp delSp modSp add mod">
        <pc:chgData name="Alexander Sellapillai" userId="5a95c19abef8aa5e" providerId="LiveId" clId="{EDF7ABD2-549E-4DE8-8CC6-7B7FFC1EAE96}" dt="2025-08-03T14:45:25.764" v="4161" actId="1076"/>
        <pc:sldMkLst>
          <pc:docMk/>
          <pc:sldMk cId="393103411" sldId="410"/>
        </pc:sldMkLst>
      </pc:sldChg>
      <pc:sldChg chg="addSp delSp modSp add mod">
        <pc:chgData name="Alexander Sellapillai" userId="5a95c19abef8aa5e" providerId="LiveId" clId="{EDF7ABD2-549E-4DE8-8CC6-7B7FFC1EAE96}" dt="2025-08-03T14:44:40.488" v="4157"/>
        <pc:sldMkLst>
          <pc:docMk/>
          <pc:sldMk cId="2764965205" sldId="411"/>
        </pc:sldMkLst>
      </pc:sldChg>
      <pc:sldChg chg="modSp add mod ord">
        <pc:chgData name="Alexander Sellapillai" userId="5a95c19abef8aa5e" providerId="LiveId" clId="{EDF7ABD2-549E-4DE8-8CC6-7B7FFC1EAE96}" dt="2025-08-03T11:39:56.715" v="4137" actId="20577"/>
        <pc:sldMkLst>
          <pc:docMk/>
          <pc:sldMk cId="1054504777" sldId="412"/>
        </pc:sldMkLst>
      </pc:sldChg>
      <pc:sldChg chg="modSp add mod ord">
        <pc:chgData name="Alexander Sellapillai" userId="5a95c19abef8aa5e" providerId="LiveId" clId="{EDF7ABD2-549E-4DE8-8CC6-7B7FFC1EAE96}" dt="2025-08-03T14:45:36.172" v="4163" actId="20577"/>
        <pc:sldMkLst>
          <pc:docMk/>
          <pc:sldMk cId="3205323067" sldId="413"/>
        </pc:sldMkLst>
      </pc:sldChg>
      <pc:sldChg chg="addSp delSp modSp add mod ord">
        <pc:chgData name="Alexander Sellapillai" userId="5a95c19abef8aa5e" providerId="LiveId" clId="{EDF7ABD2-549E-4DE8-8CC6-7B7FFC1EAE96}" dt="2025-08-03T14:56:35.659" v="4349"/>
        <pc:sldMkLst>
          <pc:docMk/>
          <pc:sldMk cId="1273872598" sldId="414"/>
        </pc:sldMkLst>
      </pc:sldChg>
      <pc:sldChg chg="addSp delSp modSp add mod ord">
        <pc:chgData name="Alexander Sellapillai" userId="5a95c19abef8aa5e" providerId="LiveId" clId="{EDF7ABD2-549E-4DE8-8CC6-7B7FFC1EAE96}" dt="2025-08-03T16:48:04.788" v="5025" actId="207"/>
        <pc:sldMkLst>
          <pc:docMk/>
          <pc:sldMk cId="495210080" sldId="415"/>
        </pc:sldMkLst>
      </pc:sldChg>
      <pc:sldChg chg="modSp add del">
        <pc:chgData name="Alexander Sellapillai" userId="5a95c19abef8aa5e" providerId="LiveId" clId="{EDF7ABD2-549E-4DE8-8CC6-7B7FFC1EAE96}" dt="2025-08-03T14:57:14.085" v="4353" actId="2696"/>
        <pc:sldMkLst>
          <pc:docMk/>
          <pc:sldMk cId="1052949784" sldId="415"/>
        </pc:sldMkLst>
      </pc:sldChg>
      <pc:sldChg chg="addSp delSp modSp add mod">
        <pc:chgData name="Alexander Sellapillai" userId="5a95c19abef8aa5e" providerId="LiveId" clId="{EDF7ABD2-549E-4DE8-8CC6-7B7FFC1EAE96}" dt="2025-08-03T16:38:50.251" v="4787" actId="20577"/>
        <pc:sldMkLst>
          <pc:docMk/>
          <pc:sldMk cId="2979145767" sldId="416"/>
        </pc:sldMkLst>
      </pc:sldChg>
      <pc:sldChg chg="addSp delSp modSp add mod ord">
        <pc:chgData name="Alexander Sellapillai" userId="5a95c19abef8aa5e" providerId="LiveId" clId="{EDF7ABD2-549E-4DE8-8CC6-7B7FFC1EAE96}" dt="2025-08-03T16:39:18.670" v="4789" actId="20577"/>
        <pc:sldMkLst>
          <pc:docMk/>
          <pc:sldMk cId="849892495" sldId="417"/>
        </pc:sldMkLst>
      </pc:sldChg>
    </pc:docChg>
  </pc:docChgLst>
  <pc:docChgLst>
    <pc:chgData name="Alexander Sellapillai" userId="5a95c19abef8aa5e" providerId="LiveId" clId="{7334EDFB-3D95-4CC9-AA4D-2017A63AFE9C}"/>
    <pc:docChg chg="undo custSel addSld delSld modSld">
      <pc:chgData name="Alexander Sellapillai" userId="5a95c19abef8aa5e" providerId="LiveId" clId="{7334EDFB-3D95-4CC9-AA4D-2017A63AFE9C}" dt="2025-07-21T17:09:59.109" v="423" actId="20577"/>
      <pc:docMkLst>
        <pc:docMk/>
      </pc:docMkLst>
      <pc:sldChg chg="addSp modSp mod">
        <pc:chgData name="Alexander Sellapillai" userId="5a95c19abef8aa5e" providerId="LiveId" clId="{7334EDFB-3D95-4CC9-AA4D-2017A63AFE9C}" dt="2025-07-21T16:25:26.420" v="20" actId="1076"/>
        <pc:sldMkLst>
          <pc:docMk/>
          <pc:sldMk cId="1553522463" sldId="300"/>
        </pc:sldMkLst>
      </pc:sldChg>
      <pc:sldChg chg="addSp delSp modSp mod">
        <pc:chgData name="Alexander Sellapillai" userId="5a95c19abef8aa5e" providerId="LiveId" clId="{7334EDFB-3D95-4CC9-AA4D-2017A63AFE9C}" dt="2025-07-21T16:35:15.210" v="103" actId="1076"/>
        <pc:sldMkLst>
          <pc:docMk/>
          <pc:sldMk cId="826627079" sldId="330"/>
        </pc:sldMkLst>
      </pc:sldChg>
      <pc:sldChg chg="addSp delSp modSp add mod">
        <pc:chgData name="Alexander Sellapillai" userId="5a95c19abef8aa5e" providerId="LiveId" clId="{7334EDFB-3D95-4CC9-AA4D-2017A63AFE9C}" dt="2025-07-21T16:54:57.880" v="322" actId="1076"/>
        <pc:sldMkLst>
          <pc:docMk/>
          <pc:sldMk cId="3811576594" sldId="354"/>
        </pc:sldMkLst>
      </pc:sldChg>
      <pc:sldChg chg="addSp delSp new del mod">
        <pc:chgData name="Alexander Sellapillai" userId="5a95c19abef8aa5e" providerId="LiveId" clId="{7334EDFB-3D95-4CC9-AA4D-2017A63AFE9C}" dt="2025-07-21T16:37:02.332" v="161" actId="680"/>
        <pc:sldMkLst>
          <pc:docMk/>
          <pc:sldMk cId="922957437" sldId="355"/>
        </pc:sldMkLst>
      </pc:sldChg>
      <pc:sldChg chg="addSp delSp modSp add mod">
        <pc:chgData name="Alexander Sellapillai" userId="5a95c19abef8aa5e" providerId="LiveId" clId="{7334EDFB-3D95-4CC9-AA4D-2017A63AFE9C}" dt="2025-07-21T17:03:24.199" v="401" actId="20577"/>
        <pc:sldMkLst>
          <pc:docMk/>
          <pc:sldMk cId="4165286173" sldId="355"/>
        </pc:sldMkLst>
      </pc:sldChg>
      <pc:sldChg chg="delSp modSp add mod">
        <pc:chgData name="Alexander Sellapillai" userId="5a95c19abef8aa5e" providerId="LiveId" clId="{7334EDFB-3D95-4CC9-AA4D-2017A63AFE9C}" dt="2025-07-21T17:09:59.109" v="423" actId="20577"/>
        <pc:sldMkLst>
          <pc:docMk/>
          <pc:sldMk cId="2728256729" sldId="35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5F4DCF1-ECAF-F7A7-2FE7-5E8E893BC44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1330B0-5BAC-7408-8C3C-78D8336840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BC71B-6527-4638-937B-C93EB849CB02}" type="datetimeFigureOut">
              <a:rPr lang="en-US" smtClean="0"/>
              <a:t>12/31/2025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D7EEB3-E0A5-7440-F7ED-F59975ED1E8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548D11-7466-6432-3BF5-64A1A1FA59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70580-B89C-4157-871D-6B9318EE5F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157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5465A2-8C9C-419F-9FD8-234480873777}" type="datetimeFigureOut">
              <a:rPr lang="en-US" smtClean="0"/>
              <a:t>12/31/2025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AF00E9-A49D-4007-B3B9-A3783809E5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6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223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5781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164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793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0059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381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0689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3728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15B2D-C71D-D789-36BE-A9D7AA41B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458D8A-9F45-B3DF-90F4-A3D2077252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0193F4-3F1D-9E82-30F5-BC0F423F20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C8A33F-56A4-ADDF-0151-C9E6D97C31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420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362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30566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93063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18020" y="662937"/>
            <a:ext cx="4624442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 dirty="0"/>
              <a:t>Click to add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88CE9D0-E6DB-A38D-ED84-A53D0493E6D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267450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11926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96D26C0-4AFC-33CC-99BE-317E9A84435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376680"/>
            <a:ext cx="9144000" cy="2286000"/>
          </a:xfrm>
        </p:spPr>
        <p:txBody>
          <a:bodyPr anchor="b">
            <a:no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799840"/>
            <a:ext cx="9144000" cy="228600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70940-5919-2C95-2278-32E50BF14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7D599-49CF-19FE-6D86-C5EDB765F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31DF1-1C8D-86B9-BFDD-098FFC00F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994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wo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508635"/>
            <a:ext cx="11090274" cy="133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50862" y="2097175"/>
            <a:ext cx="5435600" cy="399565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228600">
              <a:spcBef>
                <a:spcPts val="1000"/>
              </a:spcBef>
              <a:defRPr sz="1800">
                <a:solidFill>
                  <a:schemeClr val="tx1"/>
                </a:solidFill>
              </a:defRPr>
            </a:lvl2pPr>
            <a:lvl3pPr marL="411480" indent="-228600">
              <a:spcBef>
                <a:spcPts val="1000"/>
              </a:spcBef>
              <a:defRPr sz="1800">
                <a:solidFill>
                  <a:schemeClr val="tx1"/>
                </a:solidFill>
              </a:defRPr>
            </a:lvl3pPr>
            <a:lvl4pPr marL="594360">
              <a:spcBef>
                <a:spcPts val="1000"/>
              </a:spcBef>
              <a:defRPr sz="1800">
                <a:solidFill>
                  <a:schemeClr val="tx1"/>
                </a:solidFill>
              </a:defRPr>
            </a:lvl4pPr>
            <a:lvl5pPr marL="777240">
              <a:spcBef>
                <a:spcPts val="1000"/>
              </a:spcBef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B65629D-0977-C0EA-5E0B-C4822F43DAEE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205540" y="2097175"/>
            <a:ext cx="5435600" cy="399565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228600">
              <a:spcBef>
                <a:spcPts val="1000"/>
              </a:spcBef>
              <a:defRPr sz="1800">
                <a:solidFill>
                  <a:schemeClr val="tx1"/>
                </a:solidFill>
              </a:defRPr>
            </a:lvl2pPr>
            <a:lvl3pPr marL="411480" indent="-228600">
              <a:spcBef>
                <a:spcPts val="1000"/>
              </a:spcBef>
              <a:defRPr sz="1800">
                <a:solidFill>
                  <a:schemeClr val="tx1"/>
                </a:solidFill>
              </a:defRPr>
            </a:lvl3pPr>
            <a:lvl4pPr marL="594360">
              <a:spcBef>
                <a:spcPts val="1000"/>
              </a:spcBef>
              <a:defRPr sz="1800">
                <a:solidFill>
                  <a:schemeClr val="tx1"/>
                </a:solidFill>
              </a:defRPr>
            </a:lvl4pPr>
            <a:lvl5pPr marL="777240">
              <a:spcBef>
                <a:spcPts val="1000"/>
              </a:spcBef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9829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 +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0974" y="196900"/>
            <a:ext cx="4899628" cy="2331490"/>
          </a:xfrm>
        </p:spPr>
        <p:txBody>
          <a:bodyPr anchor="b" anchorCtr="0">
            <a:noAutofit/>
          </a:bodyPr>
          <a:lstStyle>
            <a:lvl1pPr algn="r"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3049-5F46-053E-6279-8183259649A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83162" y="2827209"/>
            <a:ext cx="4917440" cy="3442144"/>
          </a:xfrm>
        </p:spPr>
        <p:txBody>
          <a:bodyPr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algn="r">
              <a:defRPr sz="1200">
                <a:solidFill>
                  <a:schemeClr val="tx1"/>
                </a:solidFill>
              </a:defRPr>
            </a:lvl2pPr>
            <a:lvl3pPr algn="r">
              <a:defRPr sz="1200">
                <a:solidFill>
                  <a:schemeClr val="tx1"/>
                </a:solidFill>
              </a:defRPr>
            </a:lvl3pPr>
            <a:lvl4pPr algn="r">
              <a:defRPr sz="1200">
                <a:solidFill>
                  <a:schemeClr val="tx1"/>
                </a:solidFill>
              </a:defRPr>
            </a:lvl4pPr>
            <a:lvl5pPr algn="r"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C013AD6-0EF3-2B25-DDBD-2DF706123AE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5588" y="0"/>
            <a:ext cx="6095998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904CD02-7C7D-28DD-85A8-2FD92C29D32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803321" y="682622"/>
            <a:ext cx="734257" cy="760506"/>
            <a:chOff x="5243759" y="1363788"/>
            <a:chExt cx="734257" cy="760506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FB7341D0-DC30-9661-B3E0-91DE7C37946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92A118B5-9F91-EA1B-3F95-6BFA5095544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208891A5-91FA-D924-CB46-E74B50635001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5" name="Oval 14">
            <a:extLst>
              <a:ext uri="{FF2B5EF4-FFF2-40B4-BE49-F238E27FC236}">
                <a16:creationId xmlns:a16="http://schemas.microsoft.com/office/drawing/2014/main" id="{BE5F7483-2261-D4C4-30E3-2D379D8CA06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189378" y="523262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473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 +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550801"/>
            <a:ext cx="11090275" cy="1237360"/>
          </a:xfrm>
        </p:spPr>
        <p:txBody>
          <a:bodyPr anchor="t" anchorCtr="0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3049-5F46-053E-6279-8183259649A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53720" y="1917065"/>
            <a:ext cx="2921000" cy="429768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423FEB60-8FB5-7F10-EDD7-8AB4B3139EF6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4048759" y="1917065"/>
            <a:ext cx="7591799" cy="4297680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insert table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8155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88315"/>
            <a:ext cx="11090274" cy="133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EFC6ED4-22DD-0C3B-D15A-218307AB6DF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379261" y="2030035"/>
            <a:ext cx="1335600" cy="1262947"/>
            <a:chOff x="10145015" y="2343978"/>
            <a:chExt cx="1335600" cy="1262947"/>
          </a:xfrm>
        </p:grpSpPr>
        <p:sp>
          <p:nvSpPr>
            <p:cNvPr id="12" name="Freeform: Shape 25">
              <a:extLst>
                <a:ext uri="{FF2B5EF4-FFF2-40B4-BE49-F238E27FC236}">
                  <a16:creationId xmlns:a16="http://schemas.microsoft.com/office/drawing/2014/main" id="{E4CD0F67-4BE8-1120-FCAE-806F9E18DD58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400615" y="2343978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732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9B74B85-E3CB-E24E-54C6-AB161411D93A}"/>
                </a:ext>
              </a:extLst>
            </p:cNvPr>
            <p:cNvSpPr/>
            <p:nvPr/>
          </p:nvSpPr>
          <p:spPr>
            <a:xfrm rot="13500000">
              <a:off x="10415015" y="21798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accent1">
                    <a:lumMod val="60000"/>
                    <a:lumOff val="40000"/>
                    <a:alpha val="0"/>
                  </a:schemeClr>
                </a:gs>
                <a:gs pos="0">
                  <a:schemeClr val="bg2">
                    <a:lumMod val="75000"/>
                    <a:lumOff val="25000"/>
                    <a:alpha val="33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5" name="Freeform: Shape 21">
            <a:extLst>
              <a:ext uri="{FF2B5EF4-FFF2-40B4-BE49-F238E27FC236}">
                <a16:creationId xmlns:a16="http://schemas.microsoft.com/office/drawing/2014/main" id="{5781DEED-6608-D622-CA5E-C91FD8645E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4295775" y="0"/>
            <a:ext cx="360000" cy="274638"/>
          </a:xfrm>
          <a:custGeom>
            <a:avLst/>
            <a:gdLst>
              <a:gd name="connsiteX0" fmla="*/ 30714 w 360000"/>
              <a:gd name="connsiteY0" fmla="*/ 0 h 274638"/>
              <a:gd name="connsiteX1" fmla="*/ 329286 w 360000"/>
              <a:gd name="connsiteY1" fmla="*/ 0 h 274638"/>
              <a:gd name="connsiteX2" fmla="*/ 345855 w 360000"/>
              <a:gd name="connsiteY2" fmla="*/ 24574 h 274638"/>
              <a:gd name="connsiteX3" fmla="*/ 360000 w 360000"/>
              <a:gd name="connsiteY3" fmla="*/ 94638 h 274638"/>
              <a:gd name="connsiteX4" fmla="*/ 180000 w 360000"/>
              <a:gd name="connsiteY4" fmla="*/ 274638 h 274638"/>
              <a:gd name="connsiteX5" fmla="*/ 0 w 360000"/>
              <a:gd name="connsiteY5" fmla="*/ 94638 h 274638"/>
              <a:gd name="connsiteX6" fmla="*/ 14145 w 360000"/>
              <a:gd name="connsiteY6" fmla="*/ 24574 h 274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0000" h="274638">
                <a:moveTo>
                  <a:pt x="30714" y="0"/>
                </a:moveTo>
                <a:lnTo>
                  <a:pt x="329286" y="0"/>
                </a:lnTo>
                <a:lnTo>
                  <a:pt x="345855" y="24574"/>
                </a:lnTo>
                <a:cubicBezTo>
                  <a:pt x="354963" y="46109"/>
                  <a:pt x="360000" y="69785"/>
                  <a:pt x="360000" y="94638"/>
                </a:cubicBezTo>
                <a:cubicBezTo>
                  <a:pt x="360000" y="194049"/>
                  <a:pt x="279411" y="274638"/>
                  <a:pt x="180000" y="274638"/>
                </a:cubicBezTo>
                <a:cubicBezTo>
                  <a:pt x="80589" y="274638"/>
                  <a:pt x="0" y="194049"/>
                  <a:pt x="0" y="94638"/>
                </a:cubicBezTo>
                <a:cubicBezTo>
                  <a:pt x="0" y="69785"/>
                  <a:pt x="5037" y="46109"/>
                  <a:pt x="14145" y="24574"/>
                </a:cubicBezTo>
                <a:close/>
              </a:path>
            </a:pathLst>
          </a:cu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50862" y="1965095"/>
            <a:ext cx="5435600" cy="399565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4B946DE-F802-2F36-2789-09D7F860408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301305" y="1965095"/>
            <a:ext cx="5339397" cy="399565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6596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560961"/>
            <a:ext cx="11090275" cy="1186560"/>
          </a:xfrm>
        </p:spPr>
        <p:txBody>
          <a:bodyPr anchor="t" anchorCtr="0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28186-3489-427F-79D0-B78444023624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50861" y="1917064"/>
            <a:ext cx="11090275" cy="429767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76689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23463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6565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89351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85868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5413379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67432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48230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67354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0587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22" r:id="rId13"/>
    <p:sldLayoutId id="2147483723" r:id="rId14"/>
    <p:sldLayoutId id="2147483724" r:id="rId15"/>
    <p:sldLayoutId id="2147483725" r:id="rId16"/>
    <p:sldLayoutId id="2147483726" r:id="rId17"/>
    <p:sldLayoutId id="2147483727" r:id="rId1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2" pos="3840">
          <p15:clr>
            <a:srgbClr val="F26B43"/>
          </p15:clr>
        </p15:guide>
        <p15:guide id="33" orient="horz" pos="2160">
          <p15:clr>
            <a:srgbClr val="F26B43"/>
          </p15:clr>
        </p15:guide>
        <p15:guide id="34" pos="347">
          <p15:clr>
            <a:srgbClr val="F26B43"/>
          </p15:clr>
        </p15:guide>
        <p15:guide id="35" pos="7333">
          <p15:clr>
            <a:srgbClr val="F26B43"/>
          </p15:clr>
        </p15:guide>
        <p15:guide id="36" orient="horz" pos="346">
          <p15:clr>
            <a:srgbClr val="F26B43"/>
          </p15:clr>
        </p15:guide>
        <p15:guide id="37" orient="horz" pos="3974">
          <p15:clr>
            <a:srgbClr val="F26B43"/>
          </p15:clr>
        </p15:guide>
        <p15:guide id="38" pos="824">
          <p15:clr>
            <a:srgbClr val="A4A3A4"/>
          </p15:clr>
        </p15:guide>
        <p15:guide id="39" pos="937">
          <p15:clr>
            <a:srgbClr val="A4A3A4"/>
          </p15:clr>
        </p15:guide>
        <p15:guide id="40" pos="1413">
          <p15:clr>
            <a:srgbClr val="A4A3A4"/>
          </p15:clr>
        </p15:guide>
        <p15:guide id="41" pos="1527">
          <p15:clr>
            <a:srgbClr val="A4A3A4"/>
          </p15:clr>
        </p15:guide>
        <p15:guide id="42" pos="2003">
          <p15:clr>
            <a:srgbClr val="A4A3A4"/>
          </p15:clr>
        </p15:guide>
        <p15:guide id="43" pos="2116">
          <p15:clr>
            <a:srgbClr val="A4A3A4"/>
          </p15:clr>
        </p15:guide>
        <p15:guide id="44" pos="2593">
          <p15:clr>
            <a:srgbClr val="A4A3A4"/>
          </p15:clr>
        </p15:guide>
        <p15:guide id="45" pos="2706">
          <p15:clr>
            <a:srgbClr val="A4A3A4"/>
          </p15:clr>
        </p15:guide>
        <p15:guide id="46" pos="3182">
          <p15:clr>
            <a:srgbClr val="A4A3A4"/>
          </p15:clr>
        </p15:guide>
        <p15:guide id="47" pos="3318">
          <p15:clr>
            <a:srgbClr val="A4A3A4"/>
          </p15:clr>
        </p15:guide>
        <p15:guide id="48" pos="3772">
          <p15:clr>
            <a:srgbClr val="A4A3A4"/>
          </p15:clr>
        </p15:guide>
        <p15:guide id="49" pos="3908">
          <p15:clr>
            <a:srgbClr val="A4A3A4"/>
          </p15:clr>
        </p15:guide>
        <p15:guide id="50" pos="4362">
          <p15:clr>
            <a:srgbClr val="A4A3A4"/>
          </p15:clr>
        </p15:guide>
        <p15:guide id="51" pos="4498">
          <p15:clr>
            <a:srgbClr val="A4A3A4"/>
          </p15:clr>
        </p15:guide>
        <p15:guide id="52" pos="4951">
          <p15:clr>
            <a:srgbClr val="A4A3A4"/>
          </p15:clr>
        </p15:guide>
        <p15:guide id="53" pos="5087">
          <p15:clr>
            <a:srgbClr val="A4A3A4"/>
          </p15:clr>
        </p15:guide>
        <p15:guide id="54" pos="5541">
          <p15:clr>
            <a:srgbClr val="A4A3A4"/>
          </p15:clr>
        </p15:guide>
        <p15:guide id="55" pos="5677">
          <p15:clr>
            <a:srgbClr val="A4A3A4"/>
          </p15:clr>
        </p15:guide>
        <p15:guide id="56" pos="6153">
          <p15:clr>
            <a:srgbClr val="A4A3A4"/>
          </p15:clr>
        </p15:guide>
        <p15:guide id="57" pos="6267">
          <p15:clr>
            <a:srgbClr val="A4A3A4"/>
          </p15:clr>
        </p15:guide>
        <p15:guide id="58" pos="6743">
          <p15:clr>
            <a:srgbClr val="A4A3A4"/>
          </p15:clr>
        </p15:guide>
        <p15:guide id="59" pos="6856">
          <p15:clr>
            <a:srgbClr val="A4A3A4"/>
          </p15:clr>
        </p15:guide>
        <p15:guide id="60" orient="horz" pos="3838">
          <p15:clr>
            <a:srgbClr val="A4A3A4"/>
          </p15:clr>
        </p15:guide>
        <p15:guide id="61" orient="horz" pos="2092">
          <p15:clr>
            <a:srgbClr val="A4A3A4"/>
          </p15:clr>
        </p15:guide>
        <p15:guide id="62" orient="horz" pos="2228">
          <p15:clr>
            <a:srgbClr val="A4A3A4"/>
          </p15:clr>
        </p15:guide>
        <p15:guide id="63" orient="horz" pos="845">
          <p15:clr>
            <a:srgbClr val="A4A3A4"/>
          </p15:clr>
        </p15:guide>
        <p15:guide id="64" orient="horz" pos="958">
          <p15:clr>
            <a:srgbClr val="A4A3A4"/>
          </p15:clr>
        </p15:guide>
        <p15:guide id="65" orient="horz" pos="1480">
          <p15:clr>
            <a:srgbClr val="A4A3A4"/>
          </p15:clr>
        </p15:guide>
        <p15:guide id="66" orient="horz" pos="1593">
          <p15:clr>
            <a:srgbClr val="A4A3A4"/>
          </p15:clr>
        </p15:guide>
        <p15:guide id="67" orient="horz" pos="2727">
          <p15:clr>
            <a:srgbClr val="A4A3A4"/>
          </p15:clr>
        </p15:guide>
        <p15:guide id="68" orient="horz" pos="2840">
          <p15:clr>
            <a:srgbClr val="A4A3A4"/>
          </p15:clr>
        </p15:guide>
        <p15:guide id="69" orient="horz" pos="3339">
          <p15:clr>
            <a:srgbClr val="A4A3A4"/>
          </p15:clr>
        </p15:guide>
        <p15:guide id="70" orient="horz" pos="3475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047101-8D42-6100-9CEA-AEC0FAEAB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5805" y="1062981"/>
            <a:ext cx="3920866" cy="1843829"/>
          </a:xfrm>
          <a:noFill/>
        </p:spPr>
        <p:txBody>
          <a:bodyPr anchor="ctr">
            <a:noAutofit/>
          </a:bodyPr>
          <a:lstStyle/>
          <a:p>
            <a:pPr algn="ctr"/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F5 APM Learning </a:t>
            </a:r>
            <a:b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</a:t>
            </a:r>
            <a:b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Alexander 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BBC432-5395-F840-1DFD-A68E2DE99C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5289" y="3568187"/>
            <a:ext cx="1457940" cy="175291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217300" y="184019"/>
            <a:ext cx="79961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Chapter 05 </a:t>
            </a:r>
            <a:r>
              <a:rPr lang="en-US" dirty="0"/>
              <a:t>– Integrating the Oracle APEX application with F5 APM as the authentication server, using the </a:t>
            </a:r>
            <a:r>
              <a:rPr lang="en-US" dirty="0">
                <a:solidFill>
                  <a:srgbClr val="FFC000"/>
                </a:solidFill>
              </a:rPr>
              <a:t>OAuth Authorization Code flow</a:t>
            </a:r>
            <a:endParaRPr lang="en-US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4200E56-DE20-0F2B-FFE0-F5C6B6955B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2667" y="964666"/>
            <a:ext cx="7887057" cy="5476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092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24853" y="1920087"/>
            <a:ext cx="799612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 highly recommend watching Chapter 02 and Chapter 03 first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C000"/>
                </a:solidFill>
              </a:rPr>
              <a:t>Because they explain how F5 APM is implemented as an OAuth Authorization Server using the OpenID Connect Authorization Code Flow.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C000"/>
                </a:solidFill>
              </a:rPr>
              <a:t>Which provides the essential background for this chapter.</a:t>
            </a:r>
          </a:p>
          <a:p>
            <a:pPr lvl="1"/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750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65759" y="1525653"/>
            <a:ext cx="865556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FFC000"/>
                </a:solidFill>
              </a:rPr>
              <a:t>Step 1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F5 Configuration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Create </a:t>
            </a:r>
            <a:r>
              <a:rPr lang="en-GB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new OAuth client application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for Oracle APEX Myapp application.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Add the </a:t>
            </a:r>
            <a:r>
              <a:rPr lang="en-GB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Myapp client application to the OAuth profile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solidFill>
                  <a:srgbClr val="FFC000"/>
                </a:solidFill>
              </a:rPr>
              <a:t>Step 2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Oracle APEX Configuration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Make sure </a:t>
            </a:r>
            <a:r>
              <a:rPr lang="en-GB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Myapp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application is working well using Local Authentication.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/>
            <a:r>
              <a:rPr lang="en-GB" dirty="0">
                <a:solidFill>
                  <a:srgbClr val="FFC000"/>
                </a:solidFill>
              </a:rPr>
              <a:t>Step 3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OAuth Setup in Oracle APEX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Configure Web Credentials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for oAuth. It is global configuration in Apex.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Create a new OAuth Authentication Scheme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in Apex Myapp application.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Promote the new authentication scheme as the </a:t>
            </a:r>
            <a:r>
              <a:rPr lang="en-GB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primary authentication method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1"/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solidFill>
                  <a:srgbClr val="FFC000"/>
                </a:solidFill>
              </a:rPr>
              <a:t>Step 4: 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Test the MyApp application using OAuth-based authentication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418BE7E-B71C-36E5-BA3E-7A2CEDA0EE01}"/>
              </a:ext>
            </a:extLst>
          </p:cNvPr>
          <p:cNvSpPr/>
          <p:nvPr/>
        </p:nvSpPr>
        <p:spPr>
          <a:xfrm>
            <a:off x="2686640" y="609497"/>
            <a:ext cx="61948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Configuration Summary </a:t>
            </a:r>
            <a:r>
              <a:rPr lang="en-US" dirty="0"/>
              <a:t>-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F5 and Oracle APEX Configuration</a:t>
            </a:r>
          </a:p>
        </p:txBody>
      </p:sp>
    </p:spTree>
    <p:extLst>
      <p:ext uri="{BB962C8B-B14F-4D97-AF65-F5344CB8AC3E}">
        <p14:creationId xmlns:p14="http://schemas.microsoft.com/office/powerpoint/2010/main" val="3379673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8801" y="566411"/>
            <a:ext cx="71304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rgbClr val="FFC000"/>
                </a:solidFill>
              </a:rPr>
              <a:t>Step 01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Configure the F5 Client Application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for Apex myapp application</a:t>
            </a:r>
          </a:p>
        </p:txBody>
      </p:sp>
      <p:sp>
        <p:nvSpPr>
          <p:cNvPr id="2" name="Rectangle 1"/>
          <p:cNvSpPr/>
          <p:nvPr/>
        </p:nvSpPr>
        <p:spPr>
          <a:xfrm>
            <a:off x="908136" y="1464685"/>
            <a:ext cx="1059572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 us collect the below pre-requisites from apex team</a:t>
            </a:r>
          </a:p>
          <a:p>
            <a:pPr lvl="1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1. Redirect URI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		https://myapp.lab.ae:5000/ords/apex_authentication.callback</a:t>
            </a:r>
          </a:p>
          <a:p>
            <a:pPr lvl="1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2. Scopes 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		Email &amp; Profile</a:t>
            </a:r>
          </a:p>
          <a:p>
            <a:pPr lvl="1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Logo URL for the stylish prompt 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		https://myapp.lab.ae:5000/ords/r/apex-prod/100/files/static/v10/icons/app-icon-192.png</a:t>
            </a:r>
          </a:p>
          <a:p>
            <a:pPr lvl="1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Once all the pre-requisites are ready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We will configure the F5 client application configuration for APEX Myapp application.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Once the client application is configured - 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dd the newly configured client application into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F5 oAuth Auth Profile.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59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70788" y="1435376"/>
            <a:ext cx="71304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Important note</a:t>
            </a:r>
            <a:endParaRPr lang="en-GB" sz="2800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89474" y="2492675"/>
            <a:ext cx="780422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 chapter 03, we have configured this Auth-Profile. </a:t>
            </a:r>
          </a:p>
          <a:p>
            <a:pPr lvl="1"/>
            <a:endParaRPr lang="en-US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you haven't watched chapter03, Please watch using the below link.</a:t>
            </a:r>
          </a:p>
          <a:p>
            <a:pPr lvl="1"/>
            <a:endParaRPr lang="en-US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https://www.youtube.com/watch?v=c_5q1KwViA4</a:t>
            </a:r>
          </a:p>
        </p:txBody>
      </p:sp>
    </p:spTree>
    <p:extLst>
      <p:ext uri="{BB962C8B-B14F-4D97-AF65-F5344CB8AC3E}">
        <p14:creationId xmlns:p14="http://schemas.microsoft.com/office/powerpoint/2010/main" val="358329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07322" y="444640"/>
            <a:ext cx="77184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rgbClr val="FFC000"/>
                </a:solidFill>
              </a:rPr>
              <a:t>Step 02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Oracle APEX–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Test the Myapp application from the client Machine</a:t>
            </a:r>
          </a:p>
        </p:txBody>
      </p:sp>
      <p:sp>
        <p:nvSpPr>
          <p:cNvPr id="2" name="Rectangle 1"/>
          <p:cNvSpPr/>
          <p:nvPr/>
        </p:nvSpPr>
        <p:spPr>
          <a:xfrm>
            <a:off x="911964" y="3894443"/>
            <a:ext cx="1059572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To test this, RDP into the client machine and open the following URL in the Chrome browser:</a:t>
            </a:r>
          </a:p>
          <a:p>
            <a:pPr lv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GB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https://apex.lab.ae:5000/ords/r/apex-prod/prod-calendar</a:t>
            </a:r>
          </a:p>
          <a:p>
            <a:pPr lvl="1"/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This will open the application 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login page and prompt for authentication.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GB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Enter the local user credentials and sign in.</a:t>
            </a:r>
          </a:p>
          <a:p>
            <a:pPr lv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✅ Success!</a:t>
            </a:r>
          </a:p>
          <a:p>
            <a:pPr lvl="1"/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application is working correctly using local authentication.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6703" y="891153"/>
            <a:ext cx="5456461" cy="2768521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3806575" y="1520575"/>
            <a:ext cx="2928135" cy="82193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rot="20551988">
            <a:off x="4360566" y="1877523"/>
            <a:ext cx="220284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rgbClr val="FF0000"/>
                </a:solidFill>
              </a:rPr>
              <a:t>200 OK -  With Response Content</a:t>
            </a:r>
            <a:endParaRPr lang="en-US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17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60681" y="884324"/>
            <a:ext cx="62674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rgbClr val="FFC000"/>
                </a:solidFill>
              </a:rPr>
              <a:t>Step 03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Oracle APEX Configuration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2066828" y="1654946"/>
            <a:ext cx="80989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Configure the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Web Credentials in Apex for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o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Auth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 Web Credentials configuration is a global configuration in Apex. </a:t>
            </a:r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Workspace Sign in URL</a:t>
            </a:r>
          </a:p>
          <a:p>
            <a:pPr lvl="2"/>
            <a:r>
              <a:rPr lang="en-US" dirty="0">
                <a:solidFill>
                  <a:srgbClr val="FFC000"/>
                </a:solidFill>
              </a:rPr>
              <a:t>https://apex.lab.ae:5000/ords/r/apex/workspace-sign-in</a:t>
            </a:r>
            <a:r>
              <a:rPr lang="en-US" dirty="0" smtClean="0">
                <a:solidFill>
                  <a:srgbClr val="FFC000"/>
                </a:solidFill>
              </a:rPr>
              <a:t>/</a:t>
            </a:r>
          </a:p>
          <a:p>
            <a:pPr lvl="2"/>
            <a:endParaRPr lang="en-US" dirty="0">
              <a:solidFill>
                <a:srgbClr val="FFC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Configure the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OAuth Authentication Scheme in Apex-Myapp application</a:t>
            </a:r>
            <a:r>
              <a:rPr lang="en-US" dirty="0"/>
              <a:t> using those newly created web credentials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Open ID discovery end point </a:t>
            </a:r>
          </a:p>
          <a:p>
            <a:pPr lvl="2"/>
            <a:r>
              <a:rPr lang="en-US" dirty="0">
                <a:solidFill>
                  <a:srgbClr val="FFC000"/>
                </a:solidFill>
              </a:rPr>
              <a:t>	https://auth.lab.ae/f5-oauth2/v1/.well-known/openid-configuration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To know more about this watch this </a:t>
            </a:r>
            <a:r>
              <a:rPr lang="en-US" dirty="0" smtClean="0"/>
              <a:t>video </a:t>
            </a:r>
            <a:r>
              <a:rPr lang="en-AE" dirty="0" smtClean="0"/>
              <a:t>–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Watch Chapter 04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lvl="2"/>
            <a:r>
              <a:rPr lang="en-US" dirty="0">
                <a:solidFill>
                  <a:srgbClr val="FFC000"/>
                </a:solidFill>
              </a:rPr>
              <a:t>	https://www.youtube.com/watch?v=OJcYktZGj0s</a:t>
            </a:r>
          </a:p>
          <a:p>
            <a:pPr lvl="2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Promote the new Authentication scheme </a:t>
            </a:r>
            <a:r>
              <a:rPr lang="en-US" dirty="0"/>
              <a:t>as active authentication method for Apex Myapp application</a:t>
            </a:r>
          </a:p>
        </p:txBody>
      </p:sp>
    </p:spTree>
    <p:extLst>
      <p:ext uri="{BB962C8B-B14F-4D97-AF65-F5344CB8AC3E}">
        <p14:creationId xmlns:p14="http://schemas.microsoft.com/office/powerpoint/2010/main" val="252701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69113" y="671152"/>
            <a:ext cx="69803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rgbClr val="FFC000"/>
                </a:solidFill>
              </a:rPr>
              <a:t>Step 04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the Myapp application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using OAuth-based authentication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23122" y="1220931"/>
            <a:ext cx="895089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To test this, RDP into the client machine and open the following URL in the Chrome browser:</a:t>
            </a:r>
          </a:p>
          <a:p>
            <a:r>
              <a:rPr lang="en-US" dirty="0"/>
              <a:t>	</a:t>
            </a:r>
            <a:r>
              <a:rPr lang="en-US" dirty="0">
                <a:solidFill>
                  <a:srgbClr val="FFC000"/>
                </a:solidFill>
              </a:rPr>
              <a:t>https://myapp.lab.ae:5000/ords/r/apex-prod/prod-calendar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C000"/>
                </a:solidFill>
              </a:rPr>
              <a:t>Great - </a:t>
            </a:r>
            <a:r>
              <a:rPr lang="en-US" dirty="0"/>
              <a:t>It is redirected the user into F5 APM login page.</a:t>
            </a:r>
          </a:p>
          <a:p>
            <a:pPr lvl="1"/>
            <a:r>
              <a:rPr lang="en-US" dirty="0"/>
              <a:t>		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C000"/>
                </a:solidFill>
              </a:rPr>
              <a:t>Enter the AD user credent</a:t>
            </a:r>
            <a:r>
              <a:rPr lang="en-US" dirty="0"/>
              <a:t>ials and click logon.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C000"/>
                </a:solidFill>
              </a:rPr>
              <a:t>The successful Login prompt you </a:t>
            </a:r>
            <a:r>
              <a:rPr lang="en-US" dirty="0"/>
              <a:t>for the Authorization.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C000"/>
                </a:solidFill>
              </a:rPr>
              <a:t>Here click authorize. 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Awesome!!!</a:t>
            </a:r>
            <a:r>
              <a:rPr lang="en-US" dirty="0"/>
              <a:t> We logged in to Apex Myapp application using oAuth.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Here you will see email used as username for the login.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Which we have confirmed it Apex Authentication scheme.</a:t>
            </a:r>
          </a:p>
          <a:p>
            <a:pPr lvl="1"/>
            <a:r>
              <a:rPr lang="en-US" dirty="0"/>
              <a:t>	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The application is working correctly using oAuth authentication.</a:t>
            </a:r>
          </a:p>
        </p:txBody>
      </p:sp>
    </p:spTree>
    <p:extLst>
      <p:ext uri="{BB962C8B-B14F-4D97-AF65-F5344CB8AC3E}">
        <p14:creationId xmlns:p14="http://schemas.microsoft.com/office/powerpoint/2010/main" val="5188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ABB0323-FADF-1189-BF87-0DFCD4963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09F75F7-F209-59F2-8CCA-6A20A299E2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6715" y="2666466"/>
            <a:ext cx="1457940" cy="175291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76081" y="2312245"/>
            <a:ext cx="676062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this chapter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we successfully integrated the Oracle APEX application with F5 APM as the authentication server, using the OAuth Authorization Code flow.</a:t>
            </a:r>
          </a:p>
          <a:p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 this,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wrap up the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F5 APM Learning Series – OAuth Code Flow.</a:t>
            </a:r>
          </a:p>
          <a:p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Thank you for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watching and supporting the series! </a:t>
            </a:r>
          </a:p>
        </p:txBody>
      </p:sp>
      <p:sp>
        <p:nvSpPr>
          <p:cNvPr id="6" name="Rectangle 5"/>
          <p:cNvSpPr/>
          <p:nvPr/>
        </p:nvSpPr>
        <p:spPr>
          <a:xfrm>
            <a:off x="1864764" y="661098"/>
            <a:ext cx="79961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Chapter 05 </a:t>
            </a:r>
            <a:r>
              <a:rPr lang="en-US" dirty="0"/>
              <a:t>– Integrating the Oracle APEX application with F5 APM as the authentication server, using the </a:t>
            </a:r>
            <a:r>
              <a:rPr lang="en-US" dirty="0">
                <a:solidFill>
                  <a:srgbClr val="FFC000"/>
                </a:solidFill>
              </a:rPr>
              <a:t>OAuth Authorization Code flow</a:t>
            </a:r>
            <a:endParaRPr lang="en-US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7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Walbaum Display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7783A8-901D-4F73-81D7-AA6841BEB3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F342EE1-43E5-4AFB-895D-B61B9656DC14}">
  <ds:schemaRefs>
    <ds:schemaRef ds:uri="http://purl.org/dc/dcmitype/"/>
    <ds:schemaRef ds:uri="http://purl.org/dc/elements/1.1/"/>
    <ds:schemaRef ds:uri="http://schemas.openxmlformats.org/package/2006/metadata/core-properties"/>
    <ds:schemaRef ds:uri="71af3243-3dd4-4a8d-8c0d-dd76da1f02a5"/>
    <ds:schemaRef ds:uri="http://schemas.microsoft.com/sharepoint/v3"/>
    <ds:schemaRef ds:uri="http://purl.org/dc/terms/"/>
    <ds:schemaRef ds:uri="16c05727-aa75-4e4a-9b5f-8a80a1165891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F49CD38-5B57-4682-9FCE-B9174068D0AE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{B0C967D9-55B0-4D56-ADF1-014974950D0B}tf33713516_win32</Template>
  <TotalTime>53893</TotalTime>
  <Words>659</Words>
  <Application>Microsoft Office PowerPoint</Application>
  <PresentationFormat>Widescreen</PresentationFormat>
  <Paragraphs>99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Gill Sans MT</vt:lpstr>
      <vt:lpstr>Walbaum Display</vt:lpstr>
      <vt:lpstr>Wingdings</vt:lpstr>
      <vt:lpstr>3DFloatVTI</vt:lpstr>
      <vt:lpstr>F5 APM Learning  with Alexander 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F5 rSeries Learning with Alexander S</dc:title>
  <dc:creator>Alexander Sellapillai</dc:creator>
  <cp:lastModifiedBy>Alexander</cp:lastModifiedBy>
  <cp:revision>327</cp:revision>
  <dcterms:created xsi:type="dcterms:W3CDTF">2025-06-06T10:05:20Z</dcterms:created>
  <dcterms:modified xsi:type="dcterms:W3CDTF">2025-12-31T05:49:36Z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